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34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18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74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53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448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40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431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47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29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078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71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4B2E9-7436-4B16-B7EC-FBE5FED864DA}" type="datetimeFigureOut">
              <a:rPr lang="da-DK" smtClean="0"/>
              <a:t>03-01-2014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73F1-8A7A-4F33-ABEC-573E47A51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1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youtube.com/watch?v=hKoB0MHVBv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07641"/>
            <a:ext cx="4028289" cy="76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806847"/>
            <a:ext cx="7772400" cy="1470025"/>
          </a:xfrm>
        </p:spPr>
        <p:txBody>
          <a:bodyPr/>
          <a:lstStyle/>
          <a:p>
            <a:r>
              <a:rPr lang="da-DK" dirty="0" smtClean="0"/>
              <a:t>Cola + Mentos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4432"/>
            <a:ext cx="6400800" cy="1752600"/>
          </a:xfrm>
        </p:spPr>
        <p:txBody>
          <a:bodyPr/>
          <a:lstStyle/>
          <a:p>
            <a:r>
              <a:rPr lang="da-DK" dirty="0"/>
              <a:t>Et videnskabeligt forsøg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0" y="3573016"/>
            <a:ext cx="7647770" cy="26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4032448" cy="597666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Dette forsøg går ud på at putte mentos pastiller i cola og nyde den kraftige eksplosion af </a:t>
            </a:r>
            <a:r>
              <a:rPr lang="da-DK" dirty="0" smtClean="0"/>
              <a:t>sodavand</a:t>
            </a:r>
            <a:r>
              <a:rPr lang="da-DK" dirty="0"/>
              <a:t> </a:t>
            </a:r>
            <a:r>
              <a:rPr lang="da-DK" dirty="0" smtClean="0"/>
              <a:t>der følger.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Men inden vi når så </a:t>
            </a:r>
            <a:r>
              <a:rPr lang="da-DK" dirty="0" smtClean="0"/>
              <a:t>langt, </a:t>
            </a:r>
            <a:r>
              <a:rPr lang="da-DK" dirty="0"/>
              <a:t>skal vi lige </a:t>
            </a:r>
            <a:r>
              <a:rPr lang="da-DK" dirty="0" smtClean="0"/>
              <a:t>forstå, hvad der </a:t>
            </a:r>
            <a:r>
              <a:rPr lang="da-DK" dirty="0"/>
              <a:t>sker under forsøget.</a:t>
            </a:r>
            <a:endParaRPr lang="da-DK" b="0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2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32656"/>
            <a:ext cx="432048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Det er CO</a:t>
            </a:r>
            <a:r>
              <a:rPr lang="da-DK" baseline="-25000" dirty="0"/>
              <a:t>2</a:t>
            </a:r>
            <a:r>
              <a:rPr lang="da-DK" dirty="0"/>
              <a:t> som danner bobler i sodavand. CO</a:t>
            </a:r>
            <a:r>
              <a:rPr lang="da-DK" baseline="-25000" dirty="0"/>
              <a:t>2</a:t>
            </a:r>
            <a:r>
              <a:rPr lang="da-DK" dirty="0"/>
              <a:t> er en gas. Den kaldes også kuldioxid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I </a:t>
            </a:r>
            <a:r>
              <a:rPr lang="da-DK" dirty="0"/>
              <a:t>en sodavand er noget af </a:t>
            </a:r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´en </a:t>
            </a:r>
            <a:r>
              <a:rPr lang="da-DK" dirty="0"/>
              <a:t>blevet opløst i vandet og har dannet </a:t>
            </a:r>
            <a:r>
              <a:rPr lang="da-DK" dirty="0" smtClean="0"/>
              <a:t>kulsyre. Den kemiske betegnelse er </a:t>
            </a:r>
            <a:r>
              <a:rPr lang="da-DK" dirty="0"/>
              <a:t>H</a:t>
            </a:r>
            <a:r>
              <a:rPr lang="da-DK" baseline="-25000" dirty="0"/>
              <a:t>2</a:t>
            </a:r>
            <a:r>
              <a:rPr lang="da-DK" dirty="0"/>
              <a:t>CO</a:t>
            </a:r>
            <a:r>
              <a:rPr lang="da-DK" baseline="-25000" dirty="0"/>
              <a:t>3</a:t>
            </a:r>
            <a:r>
              <a:rPr lang="da-DK" dirty="0"/>
              <a:t>. 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Det </a:t>
            </a:r>
            <a:r>
              <a:rPr lang="da-DK" dirty="0"/>
              <a:t>ser det sådan ud: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/>
              <a:t>+ H</a:t>
            </a:r>
            <a:r>
              <a:rPr lang="da-DK" baseline="-25000" dirty="0"/>
              <a:t>2</a:t>
            </a:r>
            <a:r>
              <a:rPr lang="da-DK" dirty="0"/>
              <a:t>O </a:t>
            </a:r>
            <a:r>
              <a:rPr lang="da-DK" dirty="0" smtClean="0">
                <a:sym typeface="Wingdings" panose="05000000000000000000" pitchFamily="2" charset="2"/>
              </a:rPr>
              <a:t></a:t>
            </a:r>
            <a:r>
              <a:rPr lang="da-DK" dirty="0" smtClean="0"/>
              <a:t> </a:t>
            </a:r>
            <a:r>
              <a:rPr lang="da-DK" dirty="0" smtClean="0"/>
              <a:t>H</a:t>
            </a:r>
            <a:r>
              <a:rPr lang="da-DK" baseline="-25000" dirty="0" smtClean="0"/>
              <a:t>2</a:t>
            </a:r>
            <a:r>
              <a:rPr lang="da-DK" dirty="0" smtClean="0"/>
              <a:t>CO</a:t>
            </a:r>
            <a:r>
              <a:rPr lang="da-DK" baseline="-25000" dirty="0" smtClean="0"/>
              <a:t>3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27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Når en flaske med sodavand bobler er det fordi </a:t>
            </a:r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/>
              <a:t>´</a:t>
            </a:r>
            <a:r>
              <a:rPr lang="da-DK" dirty="0" smtClean="0"/>
              <a:t>en </a:t>
            </a:r>
            <a:r>
              <a:rPr lang="da-DK" dirty="0"/>
              <a:t>vender tilbage til gasform. Det kan imidlertid kun ske i sodavandens overflade eller på indersiden af flasken fordi vandets overfladespænding er stor.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Du </a:t>
            </a:r>
            <a:r>
              <a:rPr lang="da-DK" dirty="0"/>
              <a:t>har måske selv stiftet bekendtskab med vands overfladespænding hvis du har lavet en maveplasker i svømmehallen.</a:t>
            </a:r>
            <a:endParaRPr lang="da-DK" b="0" dirty="0" smtClean="0">
              <a:effectLst/>
            </a:endParaRPr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97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3851928" cy="29351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149080"/>
            <a:ext cx="8280920" cy="2581747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Hvis </a:t>
            </a:r>
            <a:r>
              <a:rPr lang="da-DK" dirty="0"/>
              <a:t>der er rigtig mange bobler på indersiden af dit glas når du får colaen serveret på en </a:t>
            </a:r>
            <a:r>
              <a:rPr lang="da-DK" dirty="0" smtClean="0"/>
              <a:t>cafe, </a:t>
            </a:r>
            <a:r>
              <a:rPr lang="da-DK" dirty="0"/>
              <a:t>kan du godt regne med at glasset ikke er helt rent.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8928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Jo flere urenheder der er i flasken jo nemmere dannes der CO</a:t>
            </a:r>
            <a:r>
              <a:rPr lang="da-DK" sz="3200" baseline="-25000" dirty="0" smtClean="0"/>
              <a:t>2</a:t>
            </a:r>
            <a:r>
              <a:rPr lang="da-DK" sz="3200" dirty="0" smtClean="0"/>
              <a:t> bobler på indersiden af flasken. 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1869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05064"/>
            <a:ext cx="8291264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9552" y="49118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Når du putter mentos i cola fungerer pastillen som en meget stor urenhed. </a:t>
            </a:r>
          </a:p>
          <a:p>
            <a:endParaRPr lang="da-DK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140968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Overfladen på pastillen er ru og den er derfor ekstra god til at danne CO</a:t>
            </a:r>
            <a:r>
              <a:rPr lang="da-DK" sz="3200" baseline="-25000" dirty="0" smtClean="0"/>
              <a:t>2</a:t>
            </a:r>
            <a:r>
              <a:rPr lang="da-DK" sz="3200" dirty="0" smtClean="0"/>
              <a:t> bobler ved reaktion med sodavand.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46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411480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Mentos pastillen har et ekstra hemmeligt </a:t>
            </a:r>
            <a:r>
              <a:rPr lang="da-DK" dirty="0" smtClean="0"/>
              <a:t>våben, </a:t>
            </a:r>
            <a:r>
              <a:rPr lang="da-DK" dirty="0"/>
              <a:t>idet overfladen indeholder gummi arabikum også kaldet akaciegummi.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Det </a:t>
            </a:r>
            <a:r>
              <a:rPr lang="da-DK" dirty="0"/>
              <a:t>er med til at nedsætte vandets overfladespænding og CO</a:t>
            </a:r>
            <a:r>
              <a:rPr lang="da-DK" baseline="-25000" dirty="0"/>
              <a:t>2</a:t>
            </a:r>
            <a:r>
              <a:rPr lang="da-DK" dirty="0"/>
              <a:t> boblerne </a:t>
            </a:r>
            <a:r>
              <a:rPr lang="da-DK" dirty="0" smtClean="0"/>
              <a:t>har dermed </a:t>
            </a:r>
            <a:r>
              <a:rPr lang="da-DK" dirty="0"/>
              <a:t>lettere ved at bryde frem.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98" y="0"/>
            <a:ext cx="4341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94" y="-27384"/>
            <a:ext cx="2751282" cy="6912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2465447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1749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2900934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961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692697"/>
            <a:ext cx="3888432" cy="576063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Nu ved du at den kraftige cola eksplosion bare er CO</a:t>
            </a:r>
            <a:r>
              <a:rPr lang="da-DK" baseline="-25000" dirty="0"/>
              <a:t>2</a:t>
            </a:r>
            <a:r>
              <a:rPr lang="da-DK" dirty="0"/>
              <a:t> der frigives til gasform under særligt gunstige forhold. Du kan finde mange </a:t>
            </a:r>
            <a:r>
              <a:rPr lang="da-DK" dirty="0">
                <a:hlinkClick r:id="rId2"/>
              </a:rPr>
              <a:t>videoer</a:t>
            </a:r>
            <a:r>
              <a:rPr lang="da-DK" dirty="0"/>
              <a:t> på internettet </a:t>
            </a:r>
            <a:r>
              <a:rPr lang="da-DK"/>
              <a:t>der </a:t>
            </a:r>
            <a:r>
              <a:rPr lang="da-DK" smtClean="0"/>
              <a:t>dokumenterer </a:t>
            </a:r>
            <a:r>
              <a:rPr lang="da-DK" dirty="0" smtClean="0"/>
              <a:t>dette.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3745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301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Cola + Mentos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Cola og Mentos</dc:title>
  <dc:creator>Martin Ziir</dc:creator>
  <cp:lastModifiedBy>Martin Ziir</cp:lastModifiedBy>
  <cp:revision>14</cp:revision>
  <dcterms:created xsi:type="dcterms:W3CDTF">2014-01-03T10:07:50Z</dcterms:created>
  <dcterms:modified xsi:type="dcterms:W3CDTF">2014-01-03T15:45:59Z</dcterms:modified>
</cp:coreProperties>
</file>