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2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C8BCA-903F-42D4-91E7-8CBE7603EBFB}" type="datetimeFigureOut">
              <a:rPr lang="da-DK" smtClean="0"/>
              <a:pPr/>
              <a:t>02-01-2014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49046D-60BF-49B8-98A8-FF290A643DAD}" type="slidenum">
              <a:rPr lang="da-DK" smtClean="0"/>
              <a:pPr/>
              <a:t>‹#›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/>
            </a:r>
            <a:br>
              <a:rPr lang="da-DK" dirty="0"/>
            </a:br>
            <a:r>
              <a:rPr lang="da-DK" dirty="0"/>
              <a:t>De evige tre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Et digt af </a:t>
            </a:r>
            <a:r>
              <a:rPr lang="da-DK" dirty="0"/>
              <a:t>Tove Ditlevsen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-900608" y="1207293"/>
            <a:ext cx="8229600" cy="4525963"/>
          </a:xfrm>
        </p:spPr>
        <p:txBody>
          <a:bodyPr/>
          <a:lstStyle/>
          <a:p>
            <a:pPr indent="1093788">
              <a:buNone/>
            </a:pPr>
            <a:r>
              <a:rPr lang="da-DK" dirty="0"/>
              <a:t>Der er to mænd i </a:t>
            </a:r>
            <a:r>
              <a:rPr lang="da-DK" dirty="0" smtClean="0"/>
              <a:t>verden</a:t>
            </a:r>
            <a:endParaRPr lang="da-DK" dirty="0"/>
          </a:p>
          <a:p>
            <a:pPr indent="1093788">
              <a:buNone/>
            </a:pPr>
            <a:r>
              <a:rPr lang="da-DK" dirty="0"/>
              <a:t>der bestandig krydser min vej</a:t>
            </a:r>
            <a:r>
              <a:rPr lang="da-DK" dirty="0" smtClean="0"/>
              <a:t>.</a:t>
            </a:r>
            <a:endParaRPr lang="da-DK" dirty="0"/>
          </a:p>
          <a:p>
            <a:pPr indent="1093788">
              <a:buNone/>
            </a:pPr>
            <a:r>
              <a:rPr lang="da-DK" dirty="0"/>
              <a:t>Den ene er ham, jeg elsker</a:t>
            </a:r>
            <a:r>
              <a:rPr lang="da-DK" dirty="0" smtClean="0"/>
              <a:t>,</a:t>
            </a:r>
            <a:endParaRPr lang="da-DK" dirty="0"/>
          </a:p>
          <a:p>
            <a:pPr indent="1093788">
              <a:buNone/>
            </a:pPr>
            <a:r>
              <a:rPr lang="da-DK" dirty="0"/>
              <a:t>den anden elsker mig.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55776" y="2647453"/>
            <a:ext cx="8229600" cy="4525963"/>
          </a:xfrm>
        </p:spPr>
        <p:txBody>
          <a:bodyPr/>
          <a:lstStyle/>
          <a:p>
            <a:pPr indent="1093788">
              <a:buNone/>
            </a:pPr>
            <a:r>
              <a:rPr lang="da-DK" dirty="0"/>
              <a:t>Den ene er i en natlig drøm</a:t>
            </a:r>
          </a:p>
          <a:p>
            <a:pPr indent="1093788">
              <a:buNone/>
            </a:pPr>
            <a:r>
              <a:rPr lang="da-DK" dirty="0" smtClean="0"/>
              <a:t>der </a:t>
            </a:r>
            <a:r>
              <a:rPr lang="da-DK" dirty="0"/>
              <a:t>bor i mit mørke sind.</a:t>
            </a:r>
          </a:p>
          <a:p>
            <a:pPr indent="1093788">
              <a:buNone/>
            </a:pPr>
            <a:r>
              <a:rPr lang="da-DK" dirty="0" smtClean="0"/>
              <a:t>Den </a:t>
            </a:r>
            <a:r>
              <a:rPr lang="da-DK" dirty="0"/>
              <a:t>anden står ved mit hjertes dør,</a:t>
            </a:r>
          </a:p>
          <a:p>
            <a:pPr indent="1093788">
              <a:buNone/>
            </a:pPr>
            <a:r>
              <a:rPr lang="da-DK" dirty="0" smtClean="0"/>
              <a:t>jeg </a:t>
            </a:r>
            <a:r>
              <a:rPr lang="da-DK" dirty="0"/>
              <a:t>lukker ham aldrig ind.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-612576" y="4375645"/>
            <a:ext cx="8507288" cy="4525963"/>
          </a:xfrm>
        </p:spPr>
        <p:txBody>
          <a:bodyPr/>
          <a:lstStyle/>
          <a:p>
            <a:pPr indent="1093788">
              <a:buNone/>
            </a:pPr>
            <a:r>
              <a:rPr lang="da-DK" dirty="0"/>
              <a:t>Den ene gav mig vårligt pust</a:t>
            </a:r>
          </a:p>
          <a:p>
            <a:pPr indent="1093788">
              <a:buNone/>
            </a:pPr>
            <a:r>
              <a:rPr lang="da-DK" dirty="0"/>
              <a:t>af lykke, der snart fór hen.</a:t>
            </a:r>
          </a:p>
          <a:p>
            <a:pPr indent="1093788">
              <a:buNone/>
            </a:pPr>
            <a:r>
              <a:rPr lang="da-DK" dirty="0"/>
              <a:t>Den anden gav mig sit hele liv,</a:t>
            </a:r>
          </a:p>
          <a:p>
            <a:pPr indent="1093788">
              <a:buNone/>
            </a:pPr>
            <a:r>
              <a:rPr lang="da-DK" dirty="0"/>
              <a:t>fik aldrig en time igen.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483768" y="1063277"/>
            <a:ext cx="8229600" cy="4525963"/>
          </a:xfrm>
        </p:spPr>
        <p:txBody>
          <a:bodyPr/>
          <a:lstStyle/>
          <a:p>
            <a:pPr indent="1093788">
              <a:buNone/>
            </a:pPr>
            <a:r>
              <a:rPr lang="nb-NO" dirty="0"/>
              <a:t>Den ene bruser i blodet sang</a:t>
            </a:r>
          </a:p>
          <a:p>
            <a:pPr indent="1093788">
              <a:buNone/>
            </a:pPr>
            <a:r>
              <a:rPr lang="nb-NO" dirty="0"/>
              <a:t>hvor elskov er ren og fri.</a:t>
            </a:r>
          </a:p>
          <a:p>
            <a:pPr indent="1093788">
              <a:buNone/>
            </a:pPr>
            <a:r>
              <a:rPr lang="nb-NO" dirty="0"/>
              <a:t>Den anden er ét med den triste dag.</a:t>
            </a:r>
          </a:p>
          <a:p>
            <a:pPr indent="1093788">
              <a:buNone/>
            </a:pPr>
            <a:r>
              <a:rPr lang="nb-NO" dirty="0"/>
              <a:t>som drømmene drukner i.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287413"/>
            <a:ext cx="7481455" cy="4525963"/>
          </a:xfrm>
        </p:spPr>
        <p:txBody>
          <a:bodyPr/>
          <a:lstStyle/>
          <a:p>
            <a:pPr indent="1093788">
              <a:buNone/>
            </a:pPr>
            <a:endParaRPr lang="da-DK" dirty="0"/>
          </a:p>
          <a:p>
            <a:pPr indent="1093788">
              <a:buNone/>
            </a:pPr>
            <a:endParaRPr lang="da-DK" dirty="0"/>
          </a:p>
          <a:p>
            <a:pPr indent="1093788">
              <a:buNone/>
            </a:pPr>
            <a:r>
              <a:rPr lang="da-DK" dirty="0"/>
              <a:t>Hver en kvinde står mellem disse to</a:t>
            </a:r>
          </a:p>
          <a:p>
            <a:pPr indent="1093788">
              <a:buNone/>
            </a:pPr>
            <a:r>
              <a:rPr lang="da-DK" dirty="0"/>
              <a:t>forelsket, elsket og ren.</a:t>
            </a:r>
          </a:p>
          <a:p>
            <a:pPr indent="1093788">
              <a:buNone/>
            </a:pPr>
            <a:r>
              <a:rPr lang="da-DK" dirty="0"/>
              <a:t>En gang hvert hundred år kan det ske</a:t>
            </a:r>
          </a:p>
          <a:p>
            <a:pPr indent="1093788">
              <a:buNone/>
            </a:pPr>
            <a:r>
              <a:rPr lang="da-DK" dirty="0"/>
              <a:t>de smelter sammen til en.</a:t>
            </a:r>
            <a:endParaRPr lang="da-DK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140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Forløb</vt:lpstr>
      <vt:lpstr> De evige tre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Smil</dc:title>
  <dc:creator>SignePigen</dc:creator>
  <cp:lastModifiedBy>Martin Ziir</cp:lastModifiedBy>
  <cp:revision>11</cp:revision>
  <dcterms:created xsi:type="dcterms:W3CDTF">2013-12-15T10:09:33Z</dcterms:created>
  <dcterms:modified xsi:type="dcterms:W3CDTF">2014-01-02T11:27:06Z</dcterms:modified>
</cp:coreProperties>
</file>